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81" r:id="rId4"/>
    <p:sldId id="280" r:id="rId5"/>
    <p:sldId id="279" r:id="rId6"/>
    <p:sldId id="275" r:id="rId7"/>
    <p:sldId id="261" r:id="rId8"/>
    <p:sldId id="262" r:id="rId9"/>
    <p:sldId id="264" r:id="rId10"/>
    <p:sldId id="263" r:id="rId11"/>
    <p:sldId id="269" r:id="rId12"/>
    <p:sldId id="282" r:id="rId13"/>
    <p:sldId id="271" r:id="rId14"/>
    <p:sldId id="272" r:id="rId15"/>
    <p:sldId id="273" r:id="rId16"/>
    <p:sldId id="274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B0314-F929-4B4E-B6E6-8C788F86EE52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6876-36B5-49F2-A369-E007E7BF47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7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120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Ik </a:t>
            </a:r>
            <a:r>
              <a:rPr lang="en-NL" dirty="0" err="1"/>
              <a:t>heb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fritzing </a:t>
            </a:r>
            <a:r>
              <a:rPr lang="en-NL" dirty="0" err="1"/>
              <a:t>gemaakt</a:t>
            </a:r>
            <a:r>
              <a:rPr lang="en-NL" dirty="0"/>
              <a:t> van de </a:t>
            </a:r>
            <a:r>
              <a:rPr lang="en-NL" dirty="0" err="1"/>
              <a:t>aansluiting</a:t>
            </a:r>
            <a:r>
              <a:rPr lang="en-NL" dirty="0"/>
              <a:t>, </a:t>
            </a:r>
            <a:r>
              <a:rPr lang="en-NL" dirty="0" err="1"/>
              <a:t>en</a:t>
            </a:r>
            <a:r>
              <a:rPr lang="en-NL" dirty="0"/>
              <a:t> die </a:t>
            </a:r>
            <a:r>
              <a:rPr lang="en-NL" dirty="0" err="1"/>
              <a:t>werkte</a:t>
            </a:r>
            <a:r>
              <a:rPr lang="en-NL" dirty="0"/>
              <a:t>. De </a:t>
            </a:r>
            <a:r>
              <a:rPr lang="en-NL" dirty="0" err="1"/>
              <a:t>namen</a:t>
            </a:r>
            <a:r>
              <a:rPr lang="en-NL" dirty="0"/>
              <a:t> </a:t>
            </a:r>
            <a:r>
              <a:rPr lang="en-NL" dirty="0" err="1"/>
              <a:t>heb</a:t>
            </a:r>
            <a:r>
              <a:rPr lang="en-NL" dirty="0"/>
              <a:t> ik </a:t>
            </a:r>
            <a:r>
              <a:rPr lang="en-NL" dirty="0" err="1"/>
              <a:t>overgenomen</a:t>
            </a:r>
            <a:r>
              <a:rPr lang="en-NL" dirty="0"/>
              <a:t> </a:t>
            </a:r>
            <a:r>
              <a:rPr lang="en-NL" dirty="0" err="1"/>
              <a:t>uit</a:t>
            </a:r>
            <a:r>
              <a:rPr lang="en-NL" dirty="0"/>
              <a:t> de </a:t>
            </a:r>
            <a:r>
              <a:rPr lang="en-NL" dirty="0" err="1"/>
              <a:t>documentatie</a:t>
            </a:r>
            <a:r>
              <a:rPr lang="en-NL" dirty="0"/>
              <a:t> van de </a:t>
            </a:r>
            <a:r>
              <a:rPr lang="en-NL" dirty="0" err="1"/>
              <a:t>robotarm</a:t>
            </a:r>
            <a:r>
              <a:rPr lang="en-NL" dirty="0"/>
              <a:t>. </a:t>
            </a:r>
            <a:r>
              <a:rPr lang="en-NL" dirty="0" err="1"/>
              <a:t>Dit</a:t>
            </a:r>
            <a:r>
              <a:rPr lang="en-NL" dirty="0"/>
              <a:t> is </a:t>
            </a:r>
            <a:r>
              <a:rPr lang="en-NL" dirty="0" err="1"/>
              <a:t>redelijk</a:t>
            </a:r>
            <a:r>
              <a:rPr lang="en-NL" dirty="0"/>
              <a:t> wat </a:t>
            </a:r>
            <a:r>
              <a:rPr lang="en-NL" dirty="0" err="1"/>
              <a:t>aansluitwerk</a:t>
            </a:r>
            <a:r>
              <a:rPr lang="en-NL" dirty="0"/>
              <a:t>, maar </a:t>
            </a:r>
            <a:r>
              <a:rPr lang="en-NL" dirty="0" err="1"/>
              <a:t>kan</a:t>
            </a:r>
            <a:r>
              <a:rPr lang="en-NL" dirty="0"/>
              <a:t> in </a:t>
            </a:r>
            <a:r>
              <a:rPr lang="en-NL" dirty="0" err="1"/>
              <a:t>principe</a:t>
            </a:r>
            <a:r>
              <a:rPr lang="en-NL" dirty="0"/>
              <a:t> </a:t>
            </a:r>
            <a:r>
              <a:rPr lang="en-NL" dirty="0" err="1"/>
              <a:t>ook</a:t>
            </a:r>
            <a:r>
              <a:rPr lang="en-NL" dirty="0"/>
              <a:t> door de </a:t>
            </a:r>
            <a:r>
              <a:rPr lang="en-NL" dirty="0" err="1"/>
              <a:t>kinderen</a:t>
            </a:r>
            <a:r>
              <a:rPr lang="en-NL" dirty="0"/>
              <a:t> </a:t>
            </a:r>
            <a:r>
              <a:rPr lang="en-NL" dirty="0" err="1"/>
              <a:t>zelf</a:t>
            </a:r>
            <a:r>
              <a:rPr lang="en-NL" dirty="0"/>
              <a:t> </a:t>
            </a:r>
            <a:r>
              <a:rPr lang="en-NL" dirty="0" err="1"/>
              <a:t>gedaan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</a:t>
            </a:r>
            <a:r>
              <a:rPr lang="en-NL" dirty="0" err="1"/>
              <a:t>als</a:t>
            </a:r>
            <a:r>
              <a:rPr lang="en-NL" dirty="0"/>
              <a:t> </a:t>
            </a:r>
            <a:r>
              <a:rPr lang="en-NL" dirty="0" err="1"/>
              <a:t>ze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handleiding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</a:t>
            </a:r>
            <a:r>
              <a:rPr lang="en-NL" dirty="0" err="1"/>
              <a:t>krijgen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2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Ik </a:t>
            </a:r>
            <a:r>
              <a:rPr lang="en-NL" dirty="0" err="1"/>
              <a:t>heb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fritzing </a:t>
            </a:r>
            <a:r>
              <a:rPr lang="en-NL" dirty="0" err="1"/>
              <a:t>gemaakt</a:t>
            </a:r>
            <a:r>
              <a:rPr lang="en-NL" dirty="0"/>
              <a:t> van de </a:t>
            </a:r>
            <a:r>
              <a:rPr lang="en-NL" dirty="0" err="1"/>
              <a:t>aansluiting</a:t>
            </a:r>
            <a:r>
              <a:rPr lang="en-NL" dirty="0"/>
              <a:t>, </a:t>
            </a:r>
            <a:r>
              <a:rPr lang="en-NL" dirty="0" err="1"/>
              <a:t>en</a:t>
            </a:r>
            <a:r>
              <a:rPr lang="en-NL" dirty="0"/>
              <a:t> die </a:t>
            </a:r>
            <a:r>
              <a:rPr lang="en-NL" dirty="0" err="1"/>
              <a:t>werkte</a:t>
            </a:r>
            <a:r>
              <a:rPr lang="en-NL" dirty="0"/>
              <a:t>. De </a:t>
            </a:r>
            <a:r>
              <a:rPr lang="en-NL" dirty="0" err="1"/>
              <a:t>namen</a:t>
            </a:r>
            <a:r>
              <a:rPr lang="en-NL" dirty="0"/>
              <a:t> </a:t>
            </a:r>
            <a:r>
              <a:rPr lang="en-NL" dirty="0" err="1"/>
              <a:t>heb</a:t>
            </a:r>
            <a:r>
              <a:rPr lang="en-NL" dirty="0"/>
              <a:t> ik </a:t>
            </a:r>
            <a:r>
              <a:rPr lang="en-NL" dirty="0" err="1"/>
              <a:t>overgenomen</a:t>
            </a:r>
            <a:r>
              <a:rPr lang="en-NL" dirty="0"/>
              <a:t> </a:t>
            </a:r>
            <a:r>
              <a:rPr lang="en-NL" dirty="0" err="1"/>
              <a:t>uit</a:t>
            </a:r>
            <a:r>
              <a:rPr lang="en-NL" dirty="0"/>
              <a:t> de </a:t>
            </a:r>
            <a:r>
              <a:rPr lang="en-NL" dirty="0" err="1"/>
              <a:t>documentatie</a:t>
            </a:r>
            <a:r>
              <a:rPr lang="en-NL" dirty="0"/>
              <a:t> van de </a:t>
            </a:r>
            <a:r>
              <a:rPr lang="en-NL" dirty="0" err="1"/>
              <a:t>robotarm</a:t>
            </a:r>
            <a:r>
              <a:rPr lang="en-NL" dirty="0"/>
              <a:t>. </a:t>
            </a:r>
            <a:r>
              <a:rPr lang="en-NL" dirty="0" err="1"/>
              <a:t>Dit</a:t>
            </a:r>
            <a:r>
              <a:rPr lang="en-NL" dirty="0"/>
              <a:t> is </a:t>
            </a:r>
            <a:r>
              <a:rPr lang="en-NL" dirty="0" err="1"/>
              <a:t>redelijk</a:t>
            </a:r>
            <a:r>
              <a:rPr lang="en-NL" dirty="0"/>
              <a:t> wat </a:t>
            </a:r>
            <a:r>
              <a:rPr lang="en-NL" dirty="0" err="1"/>
              <a:t>aansluitwerk</a:t>
            </a:r>
            <a:r>
              <a:rPr lang="en-NL" dirty="0"/>
              <a:t>, maar </a:t>
            </a:r>
            <a:r>
              <a:rPr lang="en-NL" dirty="0" err="1"/>
              <a:t>kan</a:t>
            </a:r>
            <a:r>
              <a:rPr lang="en-NL" dirty="0"/>
              <a:t> in </a:t>
            </a:r>
            <a:r>
              <a:rPr lang="en-NL" dirty="0" err="1"/>
              <a:t>principe</a:t>
            </a:r>
            <a:r>
              <a:rPr lang="en-NL" dirty="0"/>
              <a:t> </a:t>
            </a:r>
            <a:r>
              <a:rPr lang="en-NL" dirty="0" err="1"/>
              <a:t>ook</a:t>
            </a:r>
            <a:r>
              <a:rPr lang="en-NL" dirty="0"/>
              <a:t> door de </a:t>
            </a:r>
            <a:r>
              <a:rPr lang="en-NL" dirty="0" err="1"/>
              <a:t>kinderen</a:t>
            </a:r>
            <a:r>
              <a:rPr lang="en-NL" dirty="0"/>
              <a:t> </a:t>
            </a:r>
            <a:r>
              <a:rPr lang="en-NL" dirty="0" err="1"/>
              <a:t>zelf</a:t>
            </a:r>
            <a:r>
              <a:rPr lang="en-NL" dirty="0"/>
              <a:t> </a:t>
            </a:r>
            <a:r>
              <a:rPr lang="en-NL" dirty="0" err="1"/>
              <a:t>gedaan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</a:t>
            </a:r>
            <a:r>
              <a:rPr lang="en-NL" dirty="0" err="1"/>
              <a:t>als</a:t>
            </a:r>
            <a:r>
              <a:rPr lang="en-NL" dirty="0"/>
              <a:t> </a:t>
            </a:r>
            <a:r>
              <a:rPr lang="en-NL" dirty="0" err="1"/>
              <a:t>ze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handleiding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</a:t>
            </a:r>
            <a:r>
              <a:rPr lang="en-NL" dirty="0" err="1"/>
              <a:t>krijgen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Hier</a:t>
            </a:r>
            <a:r>
              <a:rPr lang="en-NL" dirty="0"/>
              <a:t> </a:t>
            </a:r>
            <a:r>
              <a:rPr lang="en-NL" dirty="0" err="1"/>
              <a:t>begon</a:t>
            </a:r>
            <a:r>
              <a:rPr lang="en-NL" dirty="0"/>
              <a:t> </a:t>
            </a:r>
            <a:r>
              <a:rPr lang="en-NL" dirty="0" err="1"/>
              <a:t>eigenlijk</a:t>
            </a:r>
            <a:r>
              <a:rPr lang="en-NL" dirty="0"/>
              <a:t> het </a:t>
            </a:r>
            <a:r>
              <a:rPr lang="en-NL" dirty="0" err="1"/>
              <a:t>echte</a:t>
            </a:r>
            <a:r>
              <a:rPr lang="en-NL" dirty="0"/>
              <a:t> </a:t>
            </a:r>
            <a:r>
              <a:rPr lang="en-NL" dirty="0" err="1"/>
              <a:t>werk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6970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Besturing</a:t>
            </a:r>
            <a:r>
              <a:rPr lang="en-NL" dirty="0"/>
              <a:t> </a:t>
            </a:r>
            <a:r>
              <a:rPr lang="en-NL" dirty="0" err="1"/>
              <a:t>wordt</a:t>
            </a:r>
            <a:r>
              <a:rPr lang="en-NL" dirty="0"/>
              <a:t> </a:t>
            </a:r>
            <a:r>
              <a:rPr lang="en-NL" dirty="0" err="1"/>
              <a:t>opgeslagen</a:t>
            </a:r>
            <a:r>
              <a:rPr lang="en-NL" dirty="0"/>
              <a:t> in .</a:t>
            </a:r>
            <a:r>
              <a:rPr lang="en-NL" dirty="0" err="1"/>
              <a:t>ini</a:t>
            </a:r>
            <a:r>
              <a:rPr lang="en-NL" dirty="0"/>
              <a:t>, </a:t>
            </a:r>
            <a:r>
              <a:rPr lang="en-NL" dirty="0" err="1"/>
              <a:t>dus</a:t>
            </a:r>
            <a:r>
              <a:rPr lang="en-NL" dirty="0"/>
              <a:t> </a:t>
            </a:r>
            <a:r>
              <a:rPr lang="en-NL" dirty="0" err="1"/>
              <a:t>wordt</a:t>
            </a:r>
            <a:r>
              <a:rPr lang="en-NL" dirty="0"/>
              <a:t> </a:t>
            </a:r>
            <a:r>
              <a:rPr lang="en-NL" dirty="0" err="1"/>
              <a:t>onthouden</a:t>
            </a:r>
            <a:r>
              <a:rPr lang="en-NL" dirty="0"/>
              <a:t>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02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</a:t>
            </a:r>
            <a:r>
              <a:rPr lang="en-NL" dirty="0" err="1"/>
              <a:t>andig</a:t>
            </a:r>
            <a:r>
              <a:rPr lang="en-NL" dirty="0"/>
              <a:t> </a:t>
            </a:r>
            <a:r>
              <a:rPr lang="en-NL" dirty="0" err="1"/>
              <a:t>als</a:t>
            </a:r>
            <a:r>
              <a:rPr lang="en-NL" dirty="0"/>
              <a:t> </a:t>
            </a:r>
            <a:r>
              <a:rPr lang="en-NL" dirty="0" err="1"/>
              <a:t>naslagwerk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722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Besturing</a:t>
            </a:r>
            <a:r>
              <a:rPr lang="en-NL" dirty="0"/>
              <a:t> </a:t>
            </a:r>
            <a:r>
              <a:rPr lang="en-NL" dirty="0" err="1"/>
              <a:t>wordt</a:t>
            </a:r>
            <a:r>
              <a:rPr lang="en-NL" dirty="0"/>
              <a:t> </a:t>
            </a:r>
            <a:r>
              <a:rPr lang="en-NL" dirty="0" err="1"/>
              <a:t>opgeslagen</a:t>
            </a:r>
            <a:r>
              <a:rPr lang="en-NL" dirty="0"/>
              <a:t> in .</a:t>
            </a:r>
            <a:r>
              <a:rPr lang="en-NL" dirty="0" err="1"/>
              <a:t>ini</a:t>
            </a:r>
            <a:r>
              <a:rPr lang="en-NL" dirty="0"/>
              <a:t>, </a:t>
            </a:r>
            <a:r>
              <a:rPr lang="en-NL" dirty="0" err="1"/>
              <a:t>dus</a:t>
            </a:r>
            <a:r>
              <a:rPr lang="en-NL" dirty="0"/>
              <a:t> </a:t>
            </a:r>
            <a:r>
              <a:rPr lang="en-NL" dirty="0" err="1"/>
              <a:t>wordt</a:t>
            </a:r>
            <a:r>
              <a:rPr lang="en-NL" dirty="0"/>
              <a:t> </a:t>
            </a:r>
            <a:r>
              <a:rPr lang="en-NL" dirty="0" err="1"/>
              <a:t>onthouden</a:t>
            </a:r>
            <a:r>
              <a:rPr lang="en-NL" dirty="0"/>
              <a:t>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51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Hier</a:t>
            </a:r>
            <a:r>
              <a:rPr lang="en-NL" dirty="0"/>
              <a:t> </a:t>
            </a:r>
            <a:r>
              <a:rPr lang="en-NL" dirty="0" err="1"/>
              <a:t>begon</a:t>
            </a:r>
            <a:r>
              <a:rPr lang="en-NL" dirty="0"/>
              <a:t> </a:t>
            </a:r>
            <a:r>
              <a:rPr lang="en-NL" dirty="0" err="1"/>
              <a:t>eigenlijk</a:t>
            </a:r>
            <a:r>
              <a:rPr lang="en-NL" dirty="0"/>
              <a:t> het </a:t>
            </a:r>
            <a:r>
              <a:rPr lang="en-NL" dirty="0" err="1"/>
              <a:t>echte</a:t>
            </a:r>
            <a:r>
              <a:rPr lang="en-NL" dirty="0"/>
              <a:t> </a:t>
            </a:r>
            <a:r>
              <a:rPr lang="en-NL" dirty="0" err="1"/>
              <a:t>werk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74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Hier</a:t>
            </a:r>
            <a:r>
              <a:rPr lang="en-NL" dirty="0"/>
              <a:t> </a:t>
            </a:r>
            <a:r>
              <a:rPr lang="en-NL" dirty="0" err="1"/>
              <a:t>begon</a:t>
            </a:r>
            <a:r>
              <a:rPr lang="en-NL" dirty="0"/>
              <a:t> </a:t>
            </a:r>
            <a:r>
              <a:rPr lang="en-NL" dirty="0" err="1"/>
              <a:t>eigenlijk</a:t>
            </a:r>
            <a:r>
              <a:rPr lang="en-NL" dirty="0"/>
              <a:t> het </a:t>
            </a:r>
            <a:r>
              <a:rPr lang="en-NL" dirty="0" err="1"/>
              <a:t>echte</a:t>
            </a:r>
            <a:r>
              <a:rPr lang="en-NL" dirty="0"/>
              <a:t> </a:t>
            </a:r>
            <a:r>
              <a:rPr lang="en-NL" dirty="0" err="1"/>
              <a:t>werk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01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Hier</a:t>
            </a:r>
            <a:r>
              <a:rPr lang="en-NL" dirty="0"/>
              <a:t> </a:t>
            </a:r>
            <a:r>
              <a:rPr lang="en-NL" dirty="0" err="1"/>
              <a:t>begon</a:t>
            </a:r>
            <a:r>
              <a:rPr lang="en-NL" dirty="0"/>
              <a:t> </a:t>
            </a:r>
            <a:r>
              <a:rPr lang="en-NL" dirty="0" err="1"/>
              <a:t>eigenlijk</a:t>
            </a:r>
            <a:r>
              <a:rPr lang="en-NL" dirty="0"/>
              <a:t> het </a:t>
            </a:r>
            <a:r>
              <a:rPr lang="en-NL" dirty="0" err="1"/>
              <a:t>echte</a:t>
            </a:r>
            <a:r>
              <a:rPr lang="en-NL" dirty="0"/>
              <a:t> </a:t>
            </a:r>
            <a:r>
              <a:rPr lang="en-NL" dirty="0" err="1"/>
              <a:t>werk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90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08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79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88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Dit</a:t>
            </a:r>
            <a:r>
              <a:rPr lang="en-NL" dirty="0"/>
              <a:t> is de </a:t>
            </a:r>
            <a:r>
              <a:rPr lang="en-NL" dirty="0" err="1"/>
              <a:t>robotarm</a:t>
            </a:r>
            <a:r>
              <a:rPr lang="en-NL" dirty="0"/>
              <a:t> die we </a:t>
            </a:r>
            <a:r>
              <a:rPr lang="en-NL" dirty="0" err="1"/>
              <a:t>gebruiken</a:t>
            </a:r>
            <a:r>
              <a:rPr lang="en-NL" dirty="0"/>
              <a:t>. </a:t>
            </a:r>
            <a:r>
              <a:rPr lang="en-NL" dirty="0" err="1"/>
              <a:t>Voor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gevoel</a:t>
            </a:r>
            <a:r>
              <a:rPr lang="en-NL" dirty="0"/>
              <a:t> van </a:t>
            </a:r>
            <a:r>
              <a:rPr lang="en-NL" dirty="0" err="1"/>
              <a:t>schaal</a:t>
            </a:r>
            <a:r>
              <a:rPr lang="en-NL" dirty="0"/>
              <a:t>, de </a:t>
            </a:r>
            <a:r>
              <a:rPr lang="en-NL" dirty="0" err="1"/>
              <a:t>robotarm</a:t>
            </a:r>
            <a:r>
              <a:rPr lang="en-NL" dirty="0"/>
              <a:t> </a:t>
            </a:r>
            <a:r>
              <a:rPr lang="en-NL" dirty="0" err="1"/>
              <a:t>heeft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bereik</a:t>
            </a:r>
            <a:r>
              <a:rPr lang="en-NL" dirty="0"/>
              <a:t> van </a:t>
            </a:r>
            <a:r>
              <a:rPr lang="en-NL" dirty="0" err="1"/>
              <a:t>zo’n</a:t>
            </a:r>
            <a:r>
              <a:rPr lang="en-NL" dirty="0"/>
              <a:t> 30 </a:t>
            </a:r>
            <a:r>
              <a:rPr lang="en-NL" dirty="0" err="1"/>
              <a:t>centimeter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26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 </a:t>
            </a:r>
            <a:r>
              <a:rPr lang="en-NL" dirty="0" err="1"/>
              <a:t>robotarm</a:t>
            </a:r>
            <a:r>
              <a:rPr lang="en-NL" dirty="0"/>
              <a:t> </a:t>
            </a:r>
            <a:r>
              <a:rPr lang="en-NL" dirty="0" err="1"/>
              <a:t>gebruikt</a:t>
            </a:r>
            <a:r>
              <a:rPr lang="en-NL" dirty="0"/>
              <a:t> 5 DC-</a:t>
            </a:r>
            <a:r>
              <a:rPr lang="en-NL" dirty="0" err="1"/>
              <a:t>motoren</a:t>
            </a:r>
            <a:r>
              <a:rPr lang="en-NL" dirty="0"/>
              <a:t> om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bewegen</a:t>
            </a:r>
            <a:r>
              <a:rPr lang="en-NL" dirty="0"/>
              <a:t>. </a:t>
            </a:r>
            <a:r>
              <a:rPr lang="en-NL" dirty="0" err="1"/>
              <a:t>Zoals</a:t>
            </a:r>
            <a:r>
              <a:rPr lang="en-NL" dirty="0"/>
              <a:t> je </a:t>
            </a:r>
            <a:r>
              <a:rPr lang="en-NL" dirty="0" err="1"/>
              <a:t>hier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zitten</a:t>
            </a:r>
            <a:r>
              <a:rPr lang="en-NL" dirty="0"/>
              <a:t> </a:t>
            </a:r>
            <a:r>
              <a:rPr lang="en-NL" dirty="0" err="1"/>
              <a:t>ze</a:t>
            </a:r>
            <a:r>
              <a:rPr lang="en-NL" dirty="0"/>
              <a:t> met jumper wires </a:t>
            </a:r>
            <a:r>
              <a:rPr lang="en-NL" dirty="0" err="1"/>
              <a:t>aangesloten</a:t>
            </a:r>
            <a:r>
              <a:rPr lang="en-NL" dirty="0"/>
              <a:t> op </a:t>
            </a:r>
            <a:r>
              <a:rPr lang="en-NL" dirty="0" err="1"/>
              <a:t>een</a:t>
            </a:r>
            <a:r>
              <a:rPr lang="en-NL" dirty="0"/>
              <a:t> control board. De arm </a:t>
            </a:r>
            <a:r>
              <a:rPr lang="en-NL" dirty="0" err="1"/>
              <a:t>gebruikt</a:t>
            </a:r>
            <a:r>
              <a:rPr lang="en-NL" dirty="0"/>
              <a:t> 4 1,5V D-</a:t>
            </a:r>
            <a:r>
              <a:rPr lang="en-NL" dirty="0" err="1"/>
              <a:t>batterijen</a:t>
            </a:r>
            <a:r>
              <a:rPr lang="en-NL" dirty="0"/>
              <a:t> </a:t>
            </a:r>
            <a:r>
              <a:rPr lang="en-NL" dirty="0" err="1"/>
              <a:t>voor</a:t>
            </a:r>
            <a:r>
              <a:rPr lang="en-NL" dirty="0"/>
              <a:t> </a:t>
            </a:r>
            <a:r>
              <a:rPr lang="en-NL" dirty="0" err="1"/>
              <a:t>zijn</a:t>
            </a:r>
            <a:r>
              <a:rPr lang="en-NL" dirty="0"/>
              <a:t> </a:t>
            </a:r>
            <a:r>
              <a:rPr lang="en-NL" dirty="0" err="1"/>
              <a:t>stroomtoevoer</a:t>
            </a:r>
            <a:r>
              <a:rPr lang="en-NL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5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en-NL" dirty="0" err="1"/>
              <a:t>mdat</a:t>
            </a:r>
            <a:r>
              <a:rPr lang="en-NL" dirty="0"/>
              <a:t> de </a:t>
            </a:r>
            <a:r>
              <a:rPr lang="en-NL" dirty="0" err="1"/>
              <a:t>motoren</a:t>
            </a:r>
            <a:r>
              <a:rPr lang="en-NL" dirty="0"/>
              <a:t> </a:t>
            </a:r>
            <a:r>
              <a:rPr lang="en-NL" dirty="0" err="1"/>
              <a:t>alleen</a:t>
            </a:r>
            <a:r>
              <a:rPr lang="en-NL" dirty="0"/>
              <a:t> twee jumper wires </a:t>
            </a:r>
            <a:r>
              <a:rPr lang="en-NL" dirty="0" err="1"/>
              <a:t>gebruiken</a:t>
            </a:r>
            <a:r>
              <a:rPr lang="en-NL" dirty="0"/>
              <a:t>. </a:t>
            </a:r>
            <a:r>
              <a:rPr lang="en-NL" dirty="0" err="1"/>
              <a:t>heb</a:t>
            </a:r>
            <a:r>
              <a:rPr lang="en-NL" dirty="0"/>
              <a:t> ik </a:t>
            </a:r>
            <a:r>
              <a:rPr lang="en-NL" dirty="0" err="1"/>
              <a:t>eerst</a:t>
            </a:r>
            <a:r>
              <a:rPr lang="en-NL" dirty="0"/>
              <a:t> </a:t>
            </a:r>
            <a:r>
              <a:rPr lang="en-NL" dirty="0" err="1"/>
              <a:t>geprobeerd</a:t>
            </a:r>
            <a:r>
              <a:rPr lang="en-NL" dirty="0"/>
              <a:t> </a:t>
            </a:r>
            <a:r>
              <a:rPr lang="en-NL" dirty="0" err="1"/>
              <a:t>ze</a:t>
            </a:r>
            <a:r>
              <a:rPr lang="en-NL" dirty="0"/>
              <a:t> direct op de GPIO pins van de pi </a:t>
            </a:r>
            <a:r>
              <a:rPr lang="en-NL" dirty="0" err="1"/>
              <a:t>aan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sluiten</a:t>
            </a:r>
            <a:r>
              <a:rPr lang="en-NL" dirty="0"/>
              <a:t>, maar die </a:t>
            </a:r>
            <a:r>
              <a:rPr lang="en-NL" dirty="0" err="1"/>
              <a:t>konden</a:t>
            </a:r>
            <a:r>
              <a:rPr lang="en-NL" dirty="0"/>
              <a:t> </a:t>
            </a:r>
            <a:r>
              <a:rPr lang="en-NL" dirty="0" err="1"/>
              <a:t>niet</a:t>
            </a:r>
            <a:r>
              <a:rPr lang="en-NL" dirty="0"/>
              <a:t> </a:t>
            </a:r>
            <a:r>
              <a:rPr lang="en-NL" dirty="0" err="1"/>
              <a:t>genoeg</a:t>
            </a:r>
            <a:r>
              <a:rPr lang="en-NL" dirty="0"/>
              <a:t> </a:t>
            </a:r>
            <a:r>
              <a:rPr lang="en-NL" dirty="0" err="1"/>
              <a:t>stroom</a:t>
            </a:r>
            <a:r>
              <a:rPr lang="en-NL" dirty="0"/>
              <a:t> </a:t>
            </a:r>
            <a:r>
              <a:rPr lang="en-NL" dirty="0" err="1"/>
              <a:t>leveren</a:t>
            </a:r>
            <a:r>
              <a:rPr lang="en-NL" dirty="0"/>
              <a:t>. </a:t>
            </a:r>
            <a:r>
              <a:rPr lang="en-NL" dirty="0" err="1"/>
              <a:t>Hierdoor</a:t>
            </a:r>
            <a:r>
              <a:rPr lang="en-NL" dirty="0"/>
              <a:t> had ik twee </a:t>
            </a:r>
            <a:r>
              <a:rPr lang="en-NL" dirty="0" err="1"/>
              <a:t>opties</a:t>
            </a:r>
            <a:r>
              <a:rPr lang="en-NL" dirty="0"/>
              <a:t> </a:t>
            </a:r>
            <a:r>
              <a:rPr lang="en-NL" dirty="0" err="1"/>
              <a:t>voor</a:t>
            </a:r>
            <a:r>
              <a:rPr lang="en-NL" dirty="0"/>
              <a:t> de </a:t>
            </a:r>
            <a:r>
              <a:rPr lang="en-NL" dirty="0" err="1"/>
              <a:t>aansturing</a:t>
            </a:r>
            <a:r>
              <a:rPr lang="en-NL" dirty="0"/>
              <a:t>: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73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Er is </a:t>
            </a:r>
            <a:r>
              <a:rPr lang="en-NL" dirty="0" err="1"/>
              <a:t>een</a:t>
            </a:r>
            <a:r>
              <a:rPr lang="en-NL" dirty="0"/>
              <a:t> USB-module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koop</a:t>
            </a:r>
            <a:r>
              <a:rPr lang="en-NL" dirty="0"/>
              <a:t> </a:t>
            </a:r>
            <a:r>
              <a:rPr lang="en-NL" dirty="0" err="1"/>
              <a:t>voor</a:t>
            </a:r>
            <a:r>
              <a:rPr lang="en-NL" dirty="0"/>
              <a:t> de </a:t>
            </a:r>
            <a:r>
              <a:rPr lang="en-NL" dirty="0" err="1"/>
              <a:t>robotarm</a:t>
            </a:r>
            <a:r>
              <a:rPr lang="en-NL" dirty="0"/>
              <a:t>. </a:t>
            </a:r>
            <a:r>
              <a:rPr lang="en-NL" dirty="0" err="1"/>
              <a:t>Hiervan</a:t>
            </a:r>
            <a:r>
              <a:rPr lang="en-NL" dirty="0"/>
              <a:t> </a:t>
            </a:r>
            <a:r>
              <a:rPr lang="en-NL" dirty="0" err="1"/>
              <a:t>hadden</a:t>
            </a:r>
            <a:r>
              <a:rPr lang="en-NL" dirty="0"/>
              <a:t> we er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liggen</a:t>
            </a:r>
            <a:r>
              <a:rPr lang="en-NL" dirty="0"/>
              <a:t>, </a:t>
            </a:r>
            <a:r>
              <a:rPr lang="en-NL" dirty="0" err="1"/>
              <a:t>dus</a:t>
            </a:r>
            <a:r>
              <a:rPr lang="en-NL" dirty="0"/>
              <a:t> die </a:t>
            </a:r>
            <a:r>
              <a:rPr lang="en-NL" dirty="0" err="1"/>
              <a:t>heb</a:t>
            </a:r>
            <a:r>
              <a:rPr lang="en-NL" dirty="0"/>
              <a:t> ik </a:t>
            </a:r>
            <a:r>
              <a:rPr lang="en-NL" dirty="0" err="1"/>
              <a:t>meteen</a:t>
            </a:r>
            <a:r>
              <a:rPr lang="en-NL" dirty="0"/>
              <a:t> </a:t>
            </a:r>
            <a:r>
              <a:rPr lang="en-NL" dirty="0" err="1"/>
              <a:t>uitgeprobeerd</a:t>
            </a:r>
            <a:r>
              <a:rPr lang="en-NL" dirty="0"/>
              <a:t>. Er is </a:t>
            </a:r>
            <a:r>
              <a:rPr lang="en-NL" dirty="0" err="1"/>
              <a:t>een</a:t>
            </a:r>
            <a:r>
              <a:rPr lang="en-NL" dirty="0"/>
              <a:t> python library </a:t>
            </a:r>
            <a:r>
              <a:rPr lang="en-NL" dirty="0" err="1"/>
              <a:t>beschikbaar</a:t>
            </a:r>
            <a:r>
              <a:rPr lang="en-NL" dirty="0"/>
              <a:t> </a:t>
            </a:r>
            <a:r>
              <a:rPr lang="en-NL" dirty="0" err="1"/>
              <a:t>voor</a:t>
            </a:r>
            <a:r>
              <a:rPr lang="en-NL" dirty="0"/>
              <a:t> de USB-module die erg </a:t>
            </a:r>
            <a:r>
              <a:rPr lang="en-NL" dirty="0" err="1"/>
              <a:t>makkelijk</a:t>
            </a:r>
            <a:r>
              <a:rPr lang="en-NL" dirty="0"/>
              <a:t> is in </a:t>
            </a:r>
            <a:r>
              <a:rPr lang="en-NL" dirty="0" err="1"/>
              <a:t>gebruik</a:t>
            </a:r>
            <a:r>
              <a:rPr lang="en-NL" dirty="0"/>
              <a:t>. Hiermee </a:t>
            </a:r>
            <a:r>
              <a:rPr lang="en-NL" dirty="0" err="1"/>
              <a:t>kon</a:t>
            </a:r>
            <a:r>
              <a:rPr lang="en-NL" dirty="0"/>
              <a:t> ik de </a:t>
            </a:r>
            <a:r>
              <a:rPr lang="en-NL" dirty="0" err="1"/>
              <a:t>robotarm</a:t>
            </a:r>
            <a:r>
              <a:rPr lang="en-NL" dirty="0"/>
              <a:t> </a:t>
            </a:r>
            <a:r>
              <a:rPr lang="en-NL" dirty="0" err="1"/>
              <a:t>vrij</a:t>
            </a:r>
            <a:r>
              <a:rPr lang="en-NL" dirty="0"/>
              <a:t> </a:t>
            </a:r>
            <a:r>
              <a:rPr lang="en-NL" dirty="0" err="1"/>
              <a:t>makkelijk</a:t>
            </a:r>
            <a:r>
              <a:rPr lang="en-NL" dirty="0"/>
              <a:t> </a:t>
            </a:r>
            <a:r>
              <a:rPr lang="en-NL" dirty="0" err="1"/>
              <a:t>aansturen</a:t>
            </a:r>
            <a:r>
              <a:rPr lang="en-NL" dirty="0"/>
              <a:t> met de pi. Het </a:t>
            </a:r>
            <a:r>
              <a:rPr lang="en-NL" dirty="0" err="1"/>
              <a:t>nadeel</a:t>
            </a:r>
            <a:r>
              <a:rPr lang="en-NL" dirty="0"/>
              <a:t> </a:t>
            </a:r>
            <a:r>
              <a:rPr lang="en-NL" dirty="0" err="1"/>
              <a:t>aan</a:t>
            </a:r>
            <a:r>
              <a:rPr lang="en-NL" dirty="0"/>
              <a:t> de USB-module is </a:t>
            </a:r>
            <a:r>
              <a:rPr lang="en-NL" dirty="0" err="1"/>
              <a:t>dat</a:t>
            </a:r>
            <a:r>
              <a:rPr lang="en-NL" dirty="0"/>
              <a:t> </a:t>
            </a:r>
            <a:r>
              <a:rPr lang="en-NL" dirty="0" err="1"/>
              <a:t>ie</a:t>
            </a:r>
            <a:r>
              <a:rPr lang="en-NL" dirty="0"/>
              <a:t> </a:t>
            </a:r>
            <a:r>
              <a:rPr lang="en-NL" dirty="0" err="1"/>
              <a:t>bijna</a:t>
            </a:r>
            <a:r>
              <a:rPr lang="en-NL" dirty="0"/>
              <a:t> net zo </a:t>
            </a:r>
            <a:r>
              <a:rPr lang="en-NL" dirty="0" err="1"/>
              <a:t>duur</a:t>
            </a:r>
            <a:r>
              <a:rPr lang="en-NL" dirty="0"/>
              <a:t> is </a:t>
            </a:r>
            <a:r>
              <a:rPr lang="en-NL" dirty="0" err="1"/>
              <a:t>als</a:t>
            </a:r>
            <a:r>
              <a:rPr lang="en-NL" dirty="0"/>
              <a:t> de </a:t>
            </a:r>
            <a:r>
              <a:rPr lang="en-NL" dirty="0" err="1"/>
              <a:t>robotarm</a:t>
            </a:r>
            <a:r>
              <a:rPr lang="en-NL" dirty="0"/>
              <a:t> </a:t>
            </a:r>
            <a:r>
              <a:rPr lang="en-NL" dirty="0" err="1"/>
              <a:t>zelf</a:t>
            </a:r>
            <a:r>
              <a:rPr lang="en-NL" dirty="0"/>
              <a:t>. </a:t>
            </a:r>
            <a:r>
              <a:rPr lang="en-NL" dirty="0" err="1"/>
              <a:t>Dit</a:t>
            </a:r>
            <a:r>
              <a:rPr lang="en-NL" dirty="0"/>
              <a:t> </a:t>
            </a:r>
            <a:r>
              <a:rPr lang="en-NL" dirty="0" err="1"/>
              <a:t>zou</a:t>
            </a:r>
            <a:r>
              <a:rPr lang="en-NL" dirty="0"/>
              <a:t> op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andere</a:t>
            </a:r>
            <a:r>
              <a:rPr lang="en-NL" dirty="0"/>
              <a:t> </a:t>
            </a:r>
            <a:r>
              <a:rPr lang="en-NL" dirty="0" err="1"/>
              <a:t>manier</a:t>
            </a:r>
            <a:r>
              <a:rPr lang="en-NL" dirty="0"/>
              <a:t> </a:t>
            </a:r>
            <a:r>
              <a:rPr lang="en-NL" dirty="0" err="1"/>
              <a:t>goedkoper</a:t>
            </a:r>
            <a:r>
              <a:rPr lang="en-NL" dirty="0"/>
              <a:t> </a:t>
            </a:r>
            <a:r>
              <a:rPr lang="en-NL" dirty="0" err="1"/>
              <a:t>moeten</a:t>
            </a:r>
            <a:r>
              <a:rPr lang="en-NL" dirty="0"/>
              <a:t> </a:t>
            </a:r>
            <a:r>
              <a:rPr lang="en-NL" dirty="0" err="1"/>
              <a:t>kunnen</a:t>
            </a:r>
            <a:r>
              <a:rPr lang="en-NL" dirty="0"/>
              <a:t>: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049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Het </a:t>
            </a:r>
            <a:r>
              <a:rPr lang="en-NL" dirty="0" err="1"/>
              <a:t>antwoord</a:t>
            </a:r>
            <a:r>
              <a:rPr lang="en-NL" dirty="0"/>
              <a:t> is </a:t>
            </a:r>
            <a:r>
              <a:rPr lang="en-NL" dirty="0" err="1"/>
              <a:t>natuurlijk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H-</a:t>
            </a:r>
            <a:r>
              <a:rPr lang="en-NL" dirty="0" err="1"/>
              <a:t>Brug</a:t>
            </a:r>
            <a:r>
              <a:rPr lang="en-NL" dirty="0"/>
              <a:t>. Hiermee </a:t>
            </a:r>
            <a:r>
              <a:rPr lang="en-NL" dirty="0" err="1"/>
              <a:t>kunnen</a:t>
            </a:r>
            <a:r>
              <a:rPr lang="en-NL" dirty="0"/>
              <a:t> we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6876-36B5-49F2-A369-E007E7BF475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92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82AA-4943-4BE3-BDBA-75843DEBD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DCD34-1E7E-4043-A259-33C69D1E1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400B5-FF9C-45DD-B784-4C6E6033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E74E2-752F-4F26-B2C0-13CD6B83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47DEE-CA3C-492C-8171-D2E0F8D9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6877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AECA-5A1A-490A-BE4F-2D0FA0B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33A8A-CC69-42CA-9BB0-665B1E4E9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38A5-C5FF-4F22-A815-5272B0C6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A6C9B-142E-42F2-8FAA-47B17E44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27FEE-59E2-49EA-BA7A-8A345876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65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8EB16-2748-48F4-98D4-1F5C242EC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EB425-0D86-4A7F-9BB2-931C7D1BD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2D9C2-53F8-4DC9-95DB-6C02D7FD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C9AE1-9B4E-428F-8CA2-8775D0E3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46E3-E8A6-4813-8E4E-305F1205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65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A112-CB15-424B-9CEB-F6A557F0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D0A8-7D48-4BA8-A4BC-27121F2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D3EF-9676-4837-9CFA-0F532F06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A6A50-9400-4546-BA5C-A4C97F29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68A0-D694-46C6-B364-83CB2E29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00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C450-74A0-4653-BAE2-395311DB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56429-FE4E-4EA4-A2DC-AF4318A15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B387-FB40-4114-A560-D24B9CC0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222BC-ED11-4962-B8F8-D5C914E2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E6BB4-71FC-46EE-B39B-240B56D4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424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244-68B8-43E1-BDF0-BAE7D58B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7C0B-1B35-447B-A1D4-11A0DC0BC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9360-0825-4365-BC56-FE0510DD3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DFACC-2799-4D93-A18E-79394CAF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6DBAA-B10C-4AB4-930C-DCEBB2B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A717-EF90-4A67-9BCD-1C5F8577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047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927-DA19-413F-B00E-4344C4CB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A13F9-3F14-4899-8406-06D59749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A76BC-C230-47B2-B1E2-4A92D0AA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DBFCEF-30D8-4B1E-9230-ECFA30977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23C19-A178-472F-B6C0-836D3EEA7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A7B2F-C3B8-4775-ACDE-B7861EB4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E05D4-68DE-46BD-80F6-B77FFD0E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9EA54-B194-454F-933A-7AD1457E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19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BC83-DD1F-4861-AE56-4E1011F8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D8334-E517-40E4-B99C-09445AB5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D1A01-053D-460D-BDDD-F86D488B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1E29D-7835-4CFE-926C-392B727B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03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8F7FD-73B3-4698-A997-98CC81F9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6739D-49BC-4868-A824-87C7564E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1CFF3-5824-41A1-9097-238957E3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30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69C1-5B43-44D0-9FEE-7E692D5C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7E62-F5BA-4A12-816F-1A1783F7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5F198-6E34-4CE2-BAF1-E0EE7DF1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7E8C4-D05F-49B6-92A2-71920C6C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45786-9280-42F9-9A40-38EAE6B9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E98FA-0334-496F-97C2-AEC318D2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526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373D-ED6C-4A0C-8C28-A66C5CD6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969F9-6ADB-41DB-99B6-0D7B6E3B6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3F6F3-CD2C-4CDC-89C4-3CAC49A6D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06973-001B-4A49-98A0-E72183B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6BBA8-63F6-4329-A380-0F8181F0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355B8-8094-40FF-BC33-0F5A3FE3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74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3A0D2-316C-40BB-A467-BF64B281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57053-3CFC-4176-9DC4-4B6D1FBD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A77E8-EC3F-4A8E-851B-C1C8A7247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00E3-75A4-4785-AA36-A340CDD705CD}" type="datetimeFigureOut">
              <a:rPr lang="nl-NL" smtClean="0"/>
              <a:t>9-11-2020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439F8-1E45-4F87-9033-782BFC41A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0B2F5-5D2D-43F8-B7D3-A3D11A58A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7CD48-17A7-4F6F-B0B5-B9F4259E16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45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6A72-2824-4F70-BBF6-47634EF5F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 err="1"/>
              <a:t>Robotarm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D4F15-EE10-478F-B639-E5055E51C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nl-NL" dirty="0"/>
              <a:t>S</a:t>
            </a:r>
            <a:r>
              <a:rPr lang="en-NL" dirty="0" err="1"/>
              <a:t>tagair</a:t>
            </a:r>
            <a:r>
              <a:rPr lang="en-NL" dirty="0"/>
              <a:t>: 		Herman Heringa	0977832</a:t>
            </a:r>
          </a:p>
          <a:p>
            <a:pPr algn="l"/>
            <a:r>
              <a:rPr lang="en-NL" dirty="0" err="1"/>
              <a:t>Begeleiders</a:t>
            </a:r>
            <a:r>
              <a:rPr lang="en-NL" dirty="0"/>
              <a:t>: 		Bas Klein</a:t>
            </a:r>
          </a:p>
          <a:p>
            <a:pPr algn="l"/>
            <a:r>
              <a:rPr lang="en-NL" dirty="0"/>
              <a:t>			Thijs de Ruiter</a:t>
            </a:r>
          </a:p>
          <a:p>
            <a:pPr algn="l"/>
            <a:r>
              <a:rPr lang="en-NL" dirty="0"/>
              <a:t>			</a:t>
            </a:r>
            <a:r>
              <a:rPr lang="en-NL" dirty="0" err="1"/>
              <a:t>Jaques</a:t>
            </a:r>
            <a:r>
              <a:rPr lang="en-NL" dirty="0"/>
              <a:t> de </a:t>
            </a:r>
            <a:r>
              <a:rPr lang="en-NL" dirty="0" err="1"/>
              <a:t>Hooge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787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/>
              <a:t>motoren</a:t>
            </a:r>
            <a:endParaRPr lang="en-NL" sz="1800" dirty="0"/>
          </a:p>
          <a:p>
            <a:r>
              <a:rPr lang="nl-NL" sz="1800" b="1" dirty="0"/>
              <a:t>A</a:t>
            </a:r>
            <a:r>
              <a:rPr lang="en-NL" sz="1800" b="1"/>
              <a:t>ansluiten</a:t>
            </a:r>
            <a:r>
              <a:rPr lang="en-NL" sz="1800" b="1" dirty="0"/>
              <a:t> op Raspberry Pi</a:t>
            </a:r>
          </a:p>
          <a:p>
            <a:pPr lvl="1"/>
            <a:r>
              <a:rPr lang="en-NL" sz="1800" dirty="0"/>
              <a:t>USB module</a:t>
            </a:r>
          </a:p>
          <a:p>
            <a:pPr lvl="1"/>
            <a:r>
              <a:rPr lang="en-NL" sz="1800" b="1" dirty="0"/>
              <a:t>H-</a:t>
            </a:r>
            <a:r>
              <a:rPr lang="en-NL" sz="1800" b="1"/>
              <a:t>Bruggen</a:t>
            </a:r>
            <a:endParaRPr lang="nl-NL" sz="1800" b="1" dirty="0"/>
          </a:p>
        </p:txBody>
      </p:sp>
      <p:pic>
        <p:nvPicPr>
          <p:cNvPr id="6146" name="Picture 2" descr="Stepper Motor H-Bridge Driver SN754410">
            <a:extLst>
              <a:ext uri="{FF2B5EF4-FFF2-40B4-BE49-F238E27FC236}">
                <a16:creationId xmlns:a16="http://schemas.microsoft.com/office/drawing/2014/main" id="{6137E16D-A220-4DA7-9EA0-AA89C85B7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8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 dirty="0" err="1"/>
              <a:t>motoren</a:t>
            </a:r>
            <a:endParaRPr lang="en-NL" sz="1800" dirty="0"/>
          </a:p>
          <a:p>
            <a:r>
              <a:rPr lang="nl-NL" sz="1800" b="1" dirty="0"/>
              <a:t>A</a:t>
            </a:r>
            <a:r>
              <a:rPr lang="en-NL" sz="1800" b="1" dirty="0" err="1"/>
              <a:t>ansluiten</a:t>
            </a:r>
            <a:r>
              <a:rPr lang="en-NL" sz="1800" b="1" dirty="0"/>
              <a:t> op Raspberry Pi</a:t>
            </a:r>
          </a:p>
          <a:p>
            <a:pPr lvl="1"/>
            <a:r>
              <a:rPr lang="en-NL" sz="1800" dirty="0"/>
              <a:t>USB module</a:t>
            </a:r>
          </a:p>
          <a:p>
            <a:pPr lvl="1"/>
            <a:r>
              <a:rPr lang="en-NL" sz="1800" b="1" dirty="0"/>
              <a:t>H-</a:t>
            </a:r>
            <a:r>
              <a:rPr lang="en-NL" sz="1800" b="1" dirty="0" err="1"/>
              <a:t>Bruggen</a:t>
            </a:r>
            <a:endParaRPr lang="nl-NL" sz="1800" b="1" dirty="0"/>
          </a:p>
        </p:txBody>
      </p:sp>
      <p:pic>
        <p:nvPicPr>
          <p:cNvPr id="7" name="Picture 6" descr="A picture containing indoor, table, computer, computer&#10;&#10;Description automatically generated">
            <a:extLst>
              <a:ext uri="{FF2B5EF4-FFF2-40B4-BE49-F238E27FC236}">
                <a16:creationId xmlns:a16="http://schemas.microsoft.com/office/drawing/2014/main" id="{C39D96F0-42D9-492F-A0C4-7E54FEE78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"/>
          <a:stretch/>
        </p:blipFill>
        <p:spPr>
          <a:xfrm>
            <a:off x="5034765" y="1063036"/>
            <a:ext cx="6858000" cy="45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5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/>
              <a:t>Robotarm</a:t>
            </a:r>
            <a:endParaRPr lang="nl-NL" sz="3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/>
              <a:t>motoren</a:t>
            </a:r>
            <a:endParaRPr lang="en-NL" sz="1800" dirty="0"/>
          </a:p>
          <a:p>
            <a:r>
              <a:rPr lang="nl-NL" sz="1800" b="1" dirty="0"/>
              <a:t>A</a:t>
            </a:r>
            <a:r>
              <a:rPr lang="en-NL" sz="1800" b="1"/>
              <a:t>ansluiten</a:t>
            </a:r>
            <a:r>
              <a:rPr lang="en-NL" sz="1800" b="1" dirty="0"/>
              <a:t> op Raspberry Pi</a:t>
            </a:r>
          </a:p>
          <a:p>
            <a:pPr lvl="1"/>
            <a:r>
              <a:rPr lang="en-NL" sz="1800" dirty="0"/>
              <a:t>USB module</a:t>
            </a:r>
          </a:p>
          <a:p>
            <a:pPr lvl="1"/>
            <a:r>
              <a:rPr lang="en-NL" sz="1800" b="1" dirty="0"/>
              <a:t>H-</a:t>
            </a:r>
            <a:r>
              <a:rPr lang="en-NL" sz="1800" b="1"/>
              <a:t>Bruggen</a:t>
            </a:r>
            <a:endParaRPr lang="nl-NL" sz="18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380C0B-5775-4DEE-BB2D-B8B3E047C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6255"/>
          <a:stretch/>
        </p:blipFill>
        <p:spPr bwMode="auto">
          <a:xfrm>
            <a:off x="5874109" y="10"/>
            <a:ext cx="6317891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19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/>
              <a:t>Interfaces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dirty="0"/>
              <a:t>B</a:t>
            </a:r>
            <a:r>
              <a:rPr lang="en-NL" sz="1800" dirty="0" err="1"/>
              <a:t>esturingsinterface</a:t>
            </a:r>
            <a:endParaRPr lang="en-NL" sz="1800" dirty="0"/>
          </a:p>
          <a:p>
            <a:r>
              <a:rPr lang="en-NL" sz="1800" dirty="0" err="1"/>
              <a:t>programmeerinterface</a:t>
            </a:r>
            <a:endParaRPr lang="en-NL" sz="1800" dirty="0"/>
          </a:p>
          <a:p>
            <a:r>
              <a:rPr lang="nl-NL" sz="1800" dirty="0"/>
              <a:t>M</a:t>
            </a:r>
            <a:r>
              <a:rPr lang="en-NL" sz="1800" dirty="0" err="1"/>
              <a:t>eerdere</a:t>
            </a:r>
            <a:r>
              <a:rPr lang="en-NL" sz="1800" dirty="0"/>
              <a:t> </a:t>
            </a:r>
            <a:r>
              <a:rPr lang="en-NL" sz="1800" dirty="0" err="1"/>
              <a:t>talen</a:t>
            </a:r>
            <a:endParaRPr lang="en-NL" sz="1800" dirty="0"/>
          </a:p>
          <a:p>
            <a:r>
              <a:rPr lang="nl-NL" sz="1800" dirty="0"/>
              <a:t>C</a:t>
            </a:r>
            <a:r>
              <a:rPr lang="en-NL" sz="1800" dirty="0"/>
              <a:t>ross-platform compatible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67462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Besturingsinterface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en-NL" sz="1800" dirty="0" err="1"/>
              <a:t>Draait</a:t>
            </a:r>
            <a:r>
              <a:rPr lang="en-NL" sz="1800" dirty="0"/>
              <a:t> op Pi</a:t>
            </a:r>
          </a:p>
          <a:p>
            <a:r>
              <a:rPr lang="nl-NL" sz="1800" dirty="0"/>
              <a:t>A</a:t>
            </a:r>
            <a:r>
              <a:rPr lang="en-NL" sz="1800" dirty="0" err="1"/>
              <a:t>anpasbare</a:t>
            </a:r>
            <a:r>
              <a:rPr lang="en-NL" sz="1800" dirty="0"/>
              <a:t> </a:t>
            </a:r>
            <a:r>
              <a:rPr lang="en-NL" sz="1800" dirty="0" err="1"/>
              <a:t>besturing</a:t>
            </a:r>
            <a:endParaRPr lang="en-NL" sz="1800" dirty="0"/>
          </a:p>
          <a:p>
            <a:r>
              <a:rPr lang="nl-NL" sz="1800" dirty="0"/>
              <a:t>T</a:t>
            </a:r>
            <a:r>
              <a:rPr lang="en-NL" sz="1800" dirty="0" err="1"/>
              <a:t>imer</a:t>
            </a:r>
            <a:endParaRPr lang="en-NL" sz="1800" dirty="0"/>
          </a:p>
          <a:p>
            <a:r>
              <a:rPr lang="nl-NL" sz="1800" dirty="0"/>
              <a:t>K</a:t>
            </a:r>
            <a:r>
              <a:rPr lang="en-NL" sz="1800" dirty="0" err="1"/>
              <a:t>racht</a:t>
            </a:r>
            <a:r>
              <a:rPr lang="en-NL" sz="1800" dirty="0"/>
              <a:t> (PWM)</a:t>
            </a:r>
          </a:p>
          <a:p>
            <a:r>
              <a:rPr lang="en-NL" sz="1800" dirty="0" err="1"/>
              <a:t>Stuurt</a:t>
            </a:r>
            <a:r>
              <a:rPr lang="en-NL" sz="1800" dirty="0"/>
              <a:t> direct de arm </a:t>
            </a:r>
            <a:r>
              <a:rPr lang="en-NL" sz="1800" dirty="0" err="1"/>
              <a:t>aan</a:t>
            </a:r>
            <a:endParaRPr lang="nl-NL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209C-1489-49E9-AA30-18422931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92" y="1825625"/>
            <a:ext cx="38004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4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Programmeerinterface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b="1" dirty="0"/>
              <a:t>S</a:t>
            </a:r>
            <a:r>
              <a:rPr lang="en-NL" sz="1800" b="1" dirty="0" err="1"/>
              <a:t>tukjes</a:t>
            </a:r>
            <a:r>
              <a:rPr lang="en-NL" sz="1800" b="1" dirty="0"/>
              <a:t> code </a:t>
            </a:r>
            <a:r>
              <a:rPr lang="en-NL" sz="1800" b="1" dirty="0" err="1"/>
              <a:t>invoegen</a:t>
            </a:r>
            <a:r>
              <a:rPr lang="en-NL" sz="1800" b="1" dirty="0"/>
              <a:t> via menu</a:t>
            </a:r>
          </a:p>
          <a:p>
            <a:r>
              <a:rPr lang="en-NL" sz="1800" dirty="0" err="1"/>
              <a:t>Bestanden</a:t>
            </a:r>
            <a:r>
              <a:rPr lang="en-NL" sz="1800" dirty="0"/>
              <a:t> </a:t>
            </a:r>
            <a:r>
              <a:rPr lang="en-NL" sz="1800" dirty="0" err="1"/>
              <a:t>openen</a:t>
            </a:r>
            <a:r>
              <a:rPr lang="en-NL" sz="1800" dirty="0"/>
              <a:t> </a:t>
            </a:r>
            <a:r>
              <a:rPr lang="en-NL" sz="1800" dirty="0" err="1"/>
              <a:t>en</a:t>
            </a:r>
            <a:r>
              <a:rPr lang="en-NL" sz="1800" dirty="0"/>
              <a:t> </a:t>
            </a:r>
            <a:r>
              <a:rPr lang="en-NL" sz="1800" dirty="0" err="1"/>
              <a:t>opslaan</a:t>
            </a:r>
            <a:endParaRPr lang="en-NL" sz="1800" dirty="0"/>
          </a:p>
          <a:p>
            <a:endParaRPr lang="en-NL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004CE0-5557-429E-B348-13218414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3172" y="1033463"/>
            <a:ext cx="61457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Programmeerinterface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dirty="0"/>
              <a:t>S</a:t>
            </a:r>
            <a:r>
              <a:rPr lang="en-NL" sz="1800" dirty="0" err="1"/>
              <a:t>tukjes</a:t>
            </a:r>
            <a:r>
              <a:rPr lang="en-NL" sz="1800" dirty="0"/>
              <a:t> code </a:t>
            </a:r>
            <a:r>
              <a:rPr lang="en-NL" sz="1800" dirty="0" err="1"/>
              <a:t>invoegen</a:t>
            </a:r>
            <a:r>
              <a:rPr lang="en-NL" sz="1800" dirty="0"/>
              <a:t> via menu</a:t>
            </a:r>
          </a:p>
          <a:p>
            <a:r>
              <a:rPr lang="nl-NL" sz="1800" dirty="0"/>
              <a:t>G</a:t>
            </a:r>
            <a:r>
              <a:rPr lang="en-NL" sz="1800" dirty="0" err="1"/>
              <a:t>eeft</a:t>
            </a:r>
            <a:r>
              <a:rPr lang="en-NL" sz="1800" dirty="0"/>
              <a:t> </a:t>
            </a:r>
            <a:r>
              <a:rPr lang="en-NL" sz="1800" dirty="0" err="1"/>
              <a:t>uitleg</a:t>
            </a:r>
            <a:r>
              <a:rPr lang="en-NL" sz="1800" dirty="0"/>
              <a:t> over wat </a:t>
            </a:r>
            <a:r>
              <a:rPr lang="en-NL" sz="1800" dirty="0" err="1"/>
              <a:t>functies</a:t>
            </a:r>
            <a:r>
              <a:rPr lang="en-NL" sz="1800" dirty="0"/>
              <a:t> etc. </a:t>
            </a:r>
            <a:r>
              <a:rPr lang="en-NL" sz="1800" dirty="0" err="1"/>
              <a:t>doen</a:t>
            </a:r>
            <a:endParaRPr lang="en-NL" sz="1800" dirty="0"/>
          </a:p>
          <a:p>
            <a:r>
              <a:rPr lang="en-NL" sz="1800" b="1" dirty="0" err="1"/>
              <a:t>Bestanden</a:t>
            </a:r>
            <a:r>
              <a:rPr lang="en-NL" sz="1800" b="1" dirty="0"/>
              <a:t> </a:t>
            </a:r>
            <a:r>
              <a:rPr lang="en-NL" sz="1800" b="1" dirty="0" err="1"/>
              <a:t>openen</a:t>
            </a:r>
            <a:r>
              <a:rPr lang="en-NL" sz="1800" b="1" dirty="0"/>
              <a:t> </a:t>
            </a:r>
            <a:r>
              <a:rPr lang="en-NL" sz="1800" b="1" dirty="0" err="1"/>
              <a:t>en</a:t>
            </a:r>
            <a:r>
              <a:rPr lang="en-NL" sz="1800" b="1" dirty="0"/>
              <a:t> </a:t>
            </a:r>
            <a:r>
              <a:rPr lang="en-NL" sz="1800" b="1" dirty="0" err="1"/>
              <a:t>opslaan</a:t>
            </a:r>
            <a:endParaRPr lang="en-NL" sz="1800" b="1" dirty="0"/>
          </a:p>
          <a:p>
            <a:endParaRPr lang="en-NL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004CE0-5557-429E-B348-13218414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91348" y="1495574"/>
            <a:ext cx="6429375" cy="42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6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Nog</a:t>
            </a:r>
            <a:r>
              <a:rPr lang="en-NL" sz="3400" dirty="0"/>
              <a:t> </a:t>
            </a:r>
            <a:r>
              <a:rPr lang="en-NL" sz="3400" dirty="0" err="1"/>
              <a:t>doen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b="1" dirty="0"/>
              <a:t>B</a:t>
            </a:r>
            <a:r>
              <a:rPr lang="en-NL" sz="1800" b="1" dirty="0" err="1"/>
              <a:t>esturingsinterface</a:t>
            </a:r>
            <a:endParaRPr lang="en-NL" sz="1800" b="1" dirty="0"/>
          </a:p>
          <a:p>
            <a:pPr lvl="1"/>
            <a:r>
              <a:rPr lang="nl-NL" sz="1400" dirty="0"/>
              <a:t>K</a:t>
            </a:r>
            <a:r>
              <a:rPr lang="en-NL" sz="1400" dirty="0" err="1"/>
              <a:t>noppen</a:t>
            </a:r>
            <a:r>
              <a:rPr lang="en-NL" sz="1400" dirty="0"/>
              <a:t> </a:t>
            </a:r>
            <a:r>
              <a:rPr lang="en-NL" sz="1400" dirty="0" err="1"/>
              <a:t>splitsen</a:t>
            </a:r>
            <a:endParaRPr lang="en-NL" sz="1400" dirty="0"/>
          </a:p>
          <a:p>
            <a:pPr lvl="1"/>
            <a:r>
              <a:rPr lang="nl-NL" sz="1400" dirty="0"/>
              <a:t>S</a:t>
            </a:r>
            <a:r>
              <a:rPr lang="en-NL" sz="1400" dirty="0" err="1"/>
              <a:t>lider</a:t>
            </a:r>
            <a:r>
              <a:rPr lang="en-NL" sz="1400" dirty="0"/>
              <a:t> </a:t>
            </a:r>
            <a:r>
              <a:rPr lang="en-NL" sz="1400" dirty="0" err="1"/>
              <a:t>maken</a:t>
            </a:r>
            <a:r>
              <a:rPr lang="en-NL" sz="1400" dirty="0"/>
              <a:t> van </a:t>
            </a:r>
            <a:r>
              <a:rPr lang="en-NL" sz="1400" dirty="0" err="1"/>
              <a:t>kracht</a:t>
            </a:r>
            <a:endParaRPr lang="en-NL" sz="1400" dirty="0"/>
          </a:p>
          <a:p>
            <a:pPr lvl="1"/>
            <a:r>
              <a:rPr lang="en-NL" sz="1400" dirty="0" err="1"/>
              <a:t>Geven</a:t>
            </a:r>
            <a:r>
              <a:rPr lang="en-NL" sz="1400" dirty="0"/>
              <a:t> van </a:t>
            </a:r>
            <a:r>
              <a:rPr lang="en-NL" sz="1400" dirty="0" err="1"/>
              <a:t>meerdere</a:t>
            </a:r>
            <a:r>
              <a:rPr lang="en-NL" sz="1400" dirty="0"/>
              <a:t> </a:t>
            </a:r>
            <a:r>
              <a:rPr lang="en-NL" sz="1400" dirty="0" err="1"/>
              <a:t>opdrachten</a:t>
            </a:r>
            <a:r>
              <a:rPr lang="en-NL" sz="1400" dirty="0"/>
              <a:t> </a:t>
            </a:r>
            <a:r>
              <a:rPr lang="en-NL" sz="1400" dirty="0" err="1"/>
              <a:t>tegelijk</a:t>
            </a:r>
            <a:endParaRPr lang="en-NL" sz="1400" dirty="0"/>
          </a:p>
          <a:p>
            <a:pPr lvl="1"/>
            <a:r>
              <a:rPr lang="nl-NL" sz="1400" dirty="0"/>
              <a:t>R</a:t>
            </a:r>
            <a:r>
              <a:rPr lang="en-NL" sz="1400" dirty="0" err="1"/>
              <a:t>obotarm</a:t>
            </a:r>
            <a:r>
              <a:rPr lang="en-NL" sz="1400" dirty="0"/>
              <a:t> </a:t>
            </a:r>
            <a:r>
              <a:rPr lang="en-NL" sz="1400" dirty="0" err="1"/>
              <a:t>simuleren</a:t>
            </a:r>
            <a:endParaRPr lang="en-NL" sz="1400" dirty="0"/>
          </a:p>
          <a:p>
            <a:r>
              <a:rPr lang="nl-NL" sz="1800" dirty="0"/>
              <a:t>P</a:t>
            </a:r>
            <a:r>
              <a:rPr lang="en-NL" sz="1800" dirty="0" err="1"/>
              <a:t>rogrammeerinterface</a:t>
            </a:r>
            <a:endParaRPr lang="en-NL" sz="1800" dirty="0"/>
          </a:p>
          <a:p>
            <a:r>
              <a:rPr lang="en-NL" sz="1800" dirty="0"/>
              <a:t>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466E9-E6DA-48C4-852A-7BF6523E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696" y="1284449"/>
            <a:ext cx="38004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880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Nog</a:t>
            </a:r>
            <a:r>
              <a:rPr lang="en-NL" sz="3400" dirty="0"/>
              <a:t> </a:t>
            </a:r>
            <a:r>
              <a:rPr lang="en-NL" sz="3400" dirty="0" err="1"/>
              <a:t>doen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dirty="0"/>
              <a:t>B</a:t>
            </a:r>
            <a:r>
              <a:rPr lang="en-NL" sz="1800" dirty="0" err="1"/>
              <a:t>esturingsinterface</a:t>
            </a:r>
            <a:endParaRPr lang="en-NL" sz="1800" dirty="0"/>
          </a:p>
          <a:p>
            <a:r>
              <a:rPr lang="nl-NL" sz="1800" b="1" dirty="0"/>
              <a:t>P</a:t>
            </a:r>
            <a:r>
              <a:rPr lang="en-NL" sz="1800" b="1" dirty="0" err="1"/>
              <a:t>rogrammeerinterface</a:t>
            </a:r>
            <a:endParaRPr lang="en-NL" sz="1800" b="1" dirty="0"/>
          </a:p>
          <a:p>
            <a:pPr lvl="1"/>
            <a:r>
              <a:rPr lang="en-NL" sz="1400" dirty="0"/>
              <a:t>Code </a:t>
            </a:r>
            <a:r>
              <a:rPr lang="en-NL" sz="1400" dirty="0" err="1"/>
              <a:t>runnen</a:t>
            </a:r>
            <a:endParaRPr lang="en-NL" sz="1400" dirty="0"/>
          </a:p>
          <a:p>
            <a:pPr lvl="1"/>
            <a:r>
              <a:rPr lang="nl-NL" sz="1400" dirty="0"/>
              <a:t>D</a:t>
            </a:r>
            <a:r>
              <a:rPr lang="en-NL" sz="1400" dirty="0" err="1"/>
              <a:t>uidelijkere</a:t>
            </a:r>
            <a:r>
              <a:rPr lang="en-NL" sz="1400" dirty="0"/>
              <a:t> </a:t>
            </a:r>
            <a:r>
              <a:rPr lang="en-NL" sz="1400" dirty="0" err="1"/>
              <a:t>indeling</a:t>
            </a:r>
            <a:r>
              <a:rPr lang="en-NL" sz="1400" dirty="0"/>
              <a:t> </a:t>
            </a:r>
            <a:r>
              <a:rPr lang="en-NL" sz="1400" dirty="0" err="1"/>
              <a:t>maken</a:t>
            </a:r>
            <a:endParaRPr lang="en-NL" sz="1400" dirty="0"/>
          </a:p>
          <a:p>
            <a:pPr lvl="1"/>
            <a:r>
              <a:rPr lang="nl-NL" sz="1400" dirty="0"/>
              <a:t>B</a:t>
            </a:r>
            <a:r>
              <a:rPr lang="en-NL" sz="1400" dirty="0" err="1"/>
              <a:t>eter</a:t>
            </a:r>
            <a:r>
              <a:rPr lang="en-NL" sz="1400" dirty="0"/>
              <a:t> </a:t>
            </a:r>
            <a:r>
              <a:rPr lang="en-NL" sz="1400" dirty="0" err="1"/>
              <a:t>reageren</a:t>
            </a:r>
            <a:r>
              <a:rPr lang="en-NL" sz="1400" dirty="0"/>
              <a:t> op </a:t>
            </a:r>
            <a:r>
              <a:rPr lang="en-NL" sz="1400" dirty="0" err="1"/>
              <a:t>verschillende</a:t>
            </a:r>
            <a:r>
              <a:rPr lang="en-NL" sz="1400" dirty="0"/>
              <a:t> </a:t>
            </a:r>
            <a:r>
              <a:rPr lang="en-NL" sz="1400" dirty="0" err="1"/>
              <a:t>schermgroottes</a:t>
            </a:r>
            <a:endParaRPr lang="en-NL" sz="1400" dirty="0"/>
          </a:p>
          <a:p>
            <a:pPr lvl="1"/>
            <a:r>
              <a:rPr lang="nl-NL" sz="1400" dirty="0"/>
              <a:t>W</a:t>
            </a:r>
            <a:r>
              <a:rPr lang="en-NL" sz="1400" dirty="0" err="1"/>
              <a:t>ord</a:t>
            </a:r>
            <a:r>
              <a:rPr lang="en-NL" sz="1400" dirty="0"/>
              <a:t> wrap </a:t>
            </a:r>
            <a:r>
              <a:rPr lang="en-NL" sz="1400" dirty="0" err="1"/>
              <a:t>toevoegen</a:t>
            </a:r>
            <a:endParaRPr lang="en-NL" sz="1400" dirty="0"/>
          </a:p>
          <a:p>
            <a:pPr lvl="1"/>
            <a:r>
              <a:rPr lang="nl-NL" sz="1400" dirty="0"/>
              <a:t>S</a:t>
            </a:r>
            <a:r>
              <a:rPr lang="en-NL" sz="1400" dirty="0" err="1"/>
              <a:t>upport</a:t>
            </a:r>
            <a:r>
              <a:rPr lang="en-NL" sz="1400" dirty="0"/>
              <a:t> </a:t>
            </a:r>
            <a:r>
              <a:rPr lang="en-NL" sz="1400" dirty="0" err="1"/>
              <a:t>voor</a:t>
            </a:r>
            <a:r>
              <a:rPr lang="en-NL" sz="1400" dirty="0"/>
              <a:t> </a:t>
            </a:r>
            <a:r>
              <a:rPr lang="en-NL" sz="1400" dirty="0" err="1"/>
              <a:t>andere</a:t>
            </a:r>
            <a:r>
              <a:rPr lang="en-NL" sz="1400" dirty="0"/>
              <a:t> I/O devices</a:t>
            </a:r>
          </a:p>
          <a:p>
            <a:pPr lvl="1"/>
            <a:r>
              <a:rPr lang="en-NL" sz="1400" dirty="0" err="1"/>
              <a:t>Gebruiksvriendelijk</a:t>
            </a:r>
            <a:r>
              <a:rPr lang="en-NL" sz="1400" dirty="0"/>
              <a:t> </a:t>
            </a:r>
            <a:r>
              <a:rPr lang="en-NL" sz="1400" dirty="0" err="1"/>
              <a:t>maken</a:t>
            </a:r>
            <a:endParaRPr lang="en-NL" sz="1400" dirty="0"/>
          </a:p>
          <a:p>
            <a:r>
              <a:rPr lang="en-NL" sz="1800" dirty="0"/>
              <a:t>Arm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643916C-36BD-4291-B503-BA011EF3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95" y="866775"/>
            <a:ext cx="61817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4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Nog</a:t>
            </a:r>
            <a:r>
              <a:rPr lang="en-NL" sz="3400" dirty="0"/>
              <a:t> </a:t>
            </a:r>
            <a:r>
              <a:rPr lang="en-NL" sz="3400" dirty="0" err="1"/>
              <a:t>doen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nl-NL" sz="1800" dirty="0"/>
              <a:t>B</a:t>
            </a:r>
            <a:r>
              <a:rPr lang="en-NL" sz="1800" dirty="0" err="1"/>
              <a:t>esturingsinterface</a:t>
            </a:r>
            <a:endParaRPr lang="en-NL" sz="1800" dirty="0"/>
          </a:p>
          <a:p>
            <a:r>
              <a:rPr lang="nl-NL" sz="1800" dirty="0"/>
              <a:t>P</a:t>
            </a:r>
            <a:r>
              <a:rPr lang="en-NL" sz="1800" dirty="0" err="1"/>
              <a:t>rogrammeerinterface</a:t>
            </a:r>
            <a:endParaRPr lang="en-NL" sz="1800" dirty="0"/>
          </a:p>
          <a:p>
            <a:r>
              <a:rPr lang="en-NL" sz="1800" b="1" dirty="0"/>
              <a:t>Arm</a:t>
            </a:r>
          </a:p>
          <a:p>
            <a:pPr lvl="1"/>
            <a:r>
              <a:rPr lang="nl-NL" sz="1400" dirty="0"/>
              <a:t>M</a:t>
            </a:r>
            <a:r>
              <a:rPr lang="en-NL" sz="1400" dirty="0" err="1"/>
              <a:t>eer</a:t>
            </a:r>
            <a:r>
              <a:rPr lang="en-NL" sz="1400" dirty="0"/>
              <a:t> H-</a:t>
            </a:r>
            <a:r>
              <a:rPr lang="en-NL" sz="1400" dirty="0" err="1"/>
              <a:t>Bruggen</a:t>
            </a:r>
            <a:r>
              <a:rPr lang="en-NL" sz="1400" dirty="0"/>
              <a:t> </a:t>
            </a:r>
            <a:r>
              <a:rPr lang="en-NL" sz="1400" dirty="0" err="1"/>
              <a:t>gebruiken</a:t>
            </a:r>
            <a:r>
              <a:rPr lang="en-NL" sz="1400" dirty="0"/>
              <a:t> (1 per motor)</a:t>
            </a:r>
          </a:p>
        </p:txBody>
      </p:sp>
    </p:spTree>
    <p:extLst>
      <p:ext uri="{BB962C8B-B14F-4D97-AF65-F5344CB8AC3E}">
        <p14:creationId xmlns:p14="http://schemas.microsoft.com/office/powerpoint/2010/main" val="388130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Inhoud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NL" sz="1800" dirty="0" err="1"/>
              <a:t>Bedrijf</a:t>
            </a:r>
            <a:endParaRPr lang="en-NL" sz="1800" dirty="0"/>
          </a:p>
          <a:p>
            <a:r>
              <a:rPr lang="en-NL" sz="1800" dirty="0" err="1"/>
              <a:t>Opdracht</a:t>
            </a:r>
            <a:endParaRPr lang="en-NL" sz="1800" dirty="0"/>
          </a:p>
          <a:p>
            <a:r>
              <a:rPr lang="en-NL" sz="1800" dirty="0" err="1"/>
              <a:t>Gedane</a:t>
            </a:r>
            <a:r>
              <a:rPr lang="en-NL" sz="1800" dirty="0"/>
              <a:t> </a:t>
            </a:r>
            <a:r>
              <a:rPr lang="en-NL" sz="1800" dirty="0" err="1"/>
              <a:t>werk</a:t>
            </a:r>
            <a:endParaRPr lang="en-NL" sz="1800" dirty="0"/>
          </a:p>
          <a:p>
            <a:r>
              <a:rPr lang="nl-NL" sz="1800" dirty="0"/>
              <a:t>N</a:t>
            </a:r>
            <a:r>
              <a:rPr lang="en-NL" sz="1800" dirty="0" err="1"/>
              <a:t>og</a:t>
            </a:r>
            <a:r>
              <a:rPr lang="en-NL" sz="1800" dirty="0"/>
              <a:t> </a:t>
            </a:r>
            <a:r>
              <a:rPr lang="en-NL" sz="1800" dirty="0" err="1"/>
              <a:t>te</a:t>
            </a:r>
            <a:r>
              <a:rPr lang="en-NL" sz="1800" dirty="0"/>
              <a:t> </a:t>
            </a:r>
            <a:r>
              <a:rPr lang="en-NL" sz="1800" dirty="0" err="1"/>
              <a:t>doen</a:t>
            </a:r>
            <a:endParaRPr lang="en-NL" sz="1800" dirty="0"/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44995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Bedrijf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NL" sz="1800" dirty="0" err="1"/>
              <a:t>Stichting</a:t>
            </a:r>
            <a:r>
              <a:rPr lang="en-NL" sz="1800" dirty="0"/>
              <a:t> 010010</a:t>
            </a:r>
          </a:p>
          <a:p>
            <a:r>
              <a:rPr lang="nl-NL" sz="1800" dirty="0"/>
              <a:t>K</a:t>
            </a:r>
            <a:r>
              <a:rPr lang="en-NL" sz="1800" dirty="0" err="1"/>
              <a:t>inderen</a:t>
            </a:r>
            <a:r>
              <a:rPr lang="en-NL" sz="1800" dirty="0"/>
              <a:t> </a:t>
            </a:r>
            <a:r>
              <a:rPr lang="en-NL" sz="1800" dirty="0" err="1"/>
              <a:t>voorbereiden</a:t>
            </a:r>
            <a:r>
              <a:rPr lang="en-NL" sz="1800" dirty="0"/>
              <a:t> op de </a:t>
            </a:r>
            <a:r>
              <a:rPr lang="en-NL" sz="1800" dirty="0" err="1"/>
              <a:t>toekomst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80279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Opdracht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R</a:t>
            </a:r>
            <a:r>
              <a:rPr lang="en-NL" sz="1800" dirty="0" err="1"/>
              <a:t>obotarm</a:t>
            </a:r>
            <a:r>
              <a:rPr lang="en-NL" sz="1800" dirty="0"/>
              <a:t> </a:t>
            </a:r>
            <a:r>
              <a:rPr lang="en-NL" sz="1800" dirty="0" err="1"/>
              <a:t>als</a:t>
            </a:r>
            <a:r>
              <a:rPr lang="en-NL" sz="1800" dirty="0"/>
              <a:t> </a:t>
            </a:r>
            <a:r>
              <a:rPr lang="en-NL" sz="1800" dirty="0" err="1"/>
              <a:t>programmeerhulp</a:t>
            </a:r>
            <a:endParaRPr lang="en-NL" sz="1800" dirty="0"/>
          </a:p>
          <a:p>
            <a:r>
              <a:rPr lang="en-NL" sz="1800" dirty="0"/>
              <a:t>Raspberry Pi</a:t>
            </a:r>
          </a:p>
          <a:p>
            <a:r>
              <a:rPr lang="en-NL" sz="1800" dirty="0"/>
              <a:t>Python (3)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84880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/>
              <a:t>Al </a:t>
            </a:r>
            <a:r>
              <a:rPr lang="en-NL" sz="3400" dirty="0" err="1"/>
              <a:t>gedaan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R</a:t>
            </a:r>
            <a:r>
              <a:rPr lang="en-NL" sz="1800" dirty="0" err="1"/>
              <a:t>obotarm</a:t>
            </a:r>
            <a:endParaRPr lang="en-NL" sz="1800" dirty="0"/>
          </a:p>
          <a:p>
            <a:r>
              <a:rPr lang="nl-NL" sz="1800" dirty="0"/>
              <a:t>B</a:t>
            </a:r>
            <a:r>
              <a:rPr lang="en-NL" sz="1800" dirty="0" err="1"/>
              <a:t>esturingsinterface</a:t>
            </a:r>
            <a:endParaRPr lang="en-NL" sz="1800" dirty="0"/>
          </a:p>
          <a:p>
            <a:r>
              <a:rPr lang="nl-NL" sz="1800" dirty="0"/>
              <a:t>P</a:t>
            </a:r>
            <a:r>
              <a:rPr lang="en-NL" sz="1800" dirty="0" err="1"/>
              <a:t>rogrammeerinterface</a:t>
            </a:r>
            <a:endParaRPr lang="en-NL" sz="1800" dirty="0"/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15076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b="1" dirty="0"/>
              <a:t>O</a:t>
            </a:r>
            <a:r>
              <a:rPr lang="en-NL" sz="1800" b="1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 dirty="0" err="1"/>
              <a:t>motoren</a:t>
            </a:r>
            <a:endParaRPr lang="en-NL" sz="1800" dirty="0"/>
          </a:p>
          <a:p>
            <a:r>
              <a:rPr lang="nl-NL" sz="1800" dirty="0"/>
              <a:t>A</a:t>
            </a:r>
            <a:r>
              <a:rPr lang="en-NL" sz="1800" dirty="0" err="1"/>
              <a:t>ansluiten</a:t>
            </a:r>
            <a:r>
              <a:rPr lang="en-NL" sz="1800" dirty="0"/>
              <a:t> op Raspberry Pi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54A5B4F-CF83-4062-A364-9808BFCAD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8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7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b="1" dirty="0"/>
              <a:t>5 </a:t>
            </a:r>
            <a:r>
              <a:rPr lang="en-NL" sz="1800" b="1" dirty="0" err="1"/>
              <a:t>motoren</a:t>
            </a:r>
            <a:endParaRPr lang="en-NL" sz="1800" b="1" dirty="0"/>
          </a:p>
          <a:p>
            <a:r>
              <a:rPr lang="nl-NL" sz="1800" dirty="0"/>
              <a:t>A</a:t>
            </a:r>
            <a:r>
              <a:rPr lang="en-NL" sz="1800" dirty="0" err="1"/>
              <a:t>ansluiten</a:t>
            </a:r>
            <a:r>
              <a:rPr lang="en-NL" sz="1800" dirty="0"/>
              <a:t> op Raspberry Pi</a:t>
            </a:r>
          </a:p>
        </p:txBody>
      </p:sp>
      <p:pic>
        <p:nvPicPr>
          <p:cNvPr id="4098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1143553C-B174-4E67-9483-71BA118D9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r="1" b="215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6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 dirty="0" err="1"/>
              <a:t>motoren</a:t>
            </a:r>
            <a:endParaRPr lang="en-NL" sz="1800" dirty="0"/>
          </a:p>
          <a:p>
            <a:r>
              <a:rPr lang="nl-NL" sz="1800" b="1" dirty="0"/>
              <a:t>A</a:t>
            </a:r>
            <a:r>
              <a:rPr lang="en-NL" sz="1800" b="1" dirty="0" err="1"/>
              <a:t>ansluiten</a:t>
            </a:r>
            <a:r>
              <a:rPr lang="en-NL" sz="1800" b="1" dirty="0"/>
              <a:t> op Raspberry Pi</a:t>
            </a:r>
          </a:p>
          <a:p>
            <a:pPr lvl="1"/>
            <a:r>
              <a:rPr lang="en-NL" sz="1800" dirty="0"/>
              <a:t>USB module</a:t>
            </a:r>
          </a:p>
          <a:p>
            <a:pPr lvl="1"/>
            <a:r>
              <a:rPr lang="en-NL" sz="1800" dirty="0"/>
              <a:t>H-</a:t>
            </a:r>
            <a:r>
              <a:rPr lang="en-NL" sz="1800" dirty="0" err="1"/>
              <a:t>Bruggen</a:t>
            </a:r>
            <a:endParaRPr lang="nl-NL" sz="1800" dirty="0"/>
          </a:p>
          <a:p>
            <a:endParaRPr lang="en-NL" sz="1800" b="1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F2E2794-60DD-4857-8D08-CE0360973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1620"/>
            <a:ext cx="5555896" cy="358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30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7080-5F66-46A2-9620-A4506481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NL" sz="3400" dirty="0" err="1"/>
              <a:t>Robotarm</a:t>
            </a:r>
            <a:endParaRPr lang="nl-NL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861A-1F6E-4DDB-886C-C004D0D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nl-NL" sz="1800" dirty="0"/>
              <a:t>O</a:t>
            </a:r>
            <a:r>
              <a:rPr lang="en-NL" sz="1800" dirty="0"/>
              <a:t>wi-535</a:t>
            </a:r>
          </a:p>
          <a:p>
            <a:r>
              <a:rPr lang="en-NL" sz="1800" dirty="0"/>
              <a:t>5 </a:t>
            </a:r>
            <a:r>
              <a:rPr lang="en-NL" sz="1800" dirty="0" err="1"/>
              <a:t>motoren</a:t>
            </a:r>
            <a:endParaRPr lang="en-NL" sz="1800" dirty="0"/>
          </a:p>
          <a:p>
            <a:r>
              <a:rPr lang="nl-NL" sz="1800" b="1" dirty="0"/>
              <a:t>A</a:t>
            </a:r>
            <a:r>
              <a:rPr lang="en-NL" sz="1800" b="1" dirty="0" err="1"/>
              <a:t>ansluiten</a:t>
            </a:r>
            <a:r>
              <a:rPr lang="en-NL" sz="1800" b="1" dirty="0"/>
              <a:t> op Raspberry Pi</a:t>
            </a:r>
          </a:p>
          <a:p>
            <a:pPr lvl="1"/>
            <a:r>
              <a:rPr lang="en-NL" sz="1800" b="1" dirty="0"/>
              <a:t>USB module</a:t>
            </a:r>
          </a:p>
          <a:p>
            <a:pPr lvl="1"/>
            <a:r>
              <a:rPr lang="en-NL" sz="1800" dirty="0"/>
              <a:t>H-</a:t>
            </a:r>
            <a:r>
              <a:rPr lang="en-NL" sz="1800" dirty="0" err="1"/>
              <a:t>Bruggen</a:t>
            </a:r>
            <a:endParaRPr lang="nl-NL" sz="1800" dirty="0"/>
          </a:p>
        </p:txBody>
      </p:sp>
      <p:pic>
        <p:nvPicPr>
          <p:cNvPr id="1028" name="Picture 4" descr="robot-hk.com Online Shopping - OWI USB Interface for Robotic Arm Edge (O)">
            <a:extLst>
              <a:ext uri="{FF2B5EF4-FFF2-40B4-BE49-F238E27FC236}">
                <a16:creationId xmlns:a16="http://schemas.microsoft.com/office/drawing/2014/main" id="{C0EBB436-770E-4136-9D39-19AF4A10D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80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645</Words>
  <Application>Microsoft Office PowerPoint</Application>
  <PresentationFormat>Widescreen</PresentationFormat>
  <Paragraphs>132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Robotarm</vt:lpstr>
      <vt:lpstr>Inhoud</vt:lpstr>
      <vt:lpstr>Bedrijf</vt:lpstr>
      <vt:lpstr>Opdracht</vt:lpstr>
      <vt:lpstr>Al gedaan</vt:lpstr>
      <vt:lpstr>Robotarm</vt:lpstr>
      <vt:lpstr>Robotarm</vt:lpstr>
      <vt:lpstr>Robotarm</vt:lpstr>
      <vt:lpstr>Robotarm</vt:lpstr>
      <vt:lpstr>Robotarm</vt:lpstr>
      <vt:lpstr>Robotarm</vt:lpstr>
      <vt:lpstr>Robotarm</vt:lpstr>
      <vt:lpstr>Interfaces</vt:lpstr>
      <vt:lpstr>Besturingsinterface</vt:lpstr>
      <vt:lpstr>Programmeerinterface</vt:lpstr>
      <vt:lpstr>Programmeerinterface</vt:lpstr>
      <vt:lpstr>Nog doen</vt:lpstr>
      <vt:lpstr>Nog doen</vt:lpstr>
      <vt:lpstr>Nog doen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Robotarm</dc:title>
  <dc:creator>Herman Heringa (0977832)</dc:creator>
  <cp:lastModifiedBy>Herman Heringa (0977832)</cp:lastModifiedBy>
  <cp:revision>1</cp:revision>
  <dcterms:created xsi:type="dcterms:W3CDTF">2020-11-10T07:34:28Z</dcterms:created>
  <dcterms:modified xsi:type="dcterms:W3CDTF">2020-11-10T07:41:46Z</dcterms:modified>
</cp:coreProperties>
</file>